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73" r:id="rId4"/>
    <p:sldId id="274" r:id="rId5"/>
    <p:sldId id="276" r:id="rId6"/>
    <p:sldId id="277" r:id="rId7"/>
    <p:sldId id="278" r:id="rId8"/>
    <p:sldId id="275" r:id="rId9"/>
    <p:sldId id="27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39141-525F-4327-8A2D-827DC84D61C1}" type="datetimeFigureOut">
              <a:rPr lang="en-IN" smtClean="0"/>
              <a:t>19-10-2022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721-34EF-4B94-B8BD-540C463EF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78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B721-34EF-4B94-B8BD-540C463EFAE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45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21BC56-5D37-4EFD-9D5F-CCDD385A3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8A72240-1286-463C-AFF8-1CC455EB9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676090D-7E7E-4152-A1E2-C4F22EF8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30AC9F-A44C-497C-83F4-ED052D87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7BE8C4-93CC-4D6C-B8CD-B4D664CA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6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C0377-668D-423E-B800-9E04B785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87BBFA7-CE1E-43DB-BCC7-06F2C687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88C2C7-6EA6-4BCD-8F55-6861902D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C52E8D-FD6C-4E89-BA96-334BF41D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EC6EE3-251F-4FEB-B47D-625B17E7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19DBE04-4E9A-40FA-B40C-B832E82CE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7E4B76D-3B46-43AE-85C5-42D4B71C9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25FD20-905C-4A3E-9703-D1DBBCA4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87992B-7F7B-4402-8B66-5DB21605C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B9AA24-6FD1-4CEC-85E5-1A43B404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645C4E-60CA-4C55-859A-7C72E0B3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7ECB69-828E-4374-BF22-6255496DB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CA8DFC-E8FA-446C-BB35-4982FAFD8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C0E377B-3B80-496E-B0AC-5A4A9891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E4ECA9-5784-4306-B4A3-40020E6D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6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D45488-67E7-4066-AF51-D76BD037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5531EF6-325E-488E-9613-C62DC9D6C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02739A-2FC2-4DD3-B9AE-AEDD5DBA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1300D2-1F86-4ED9-BC0A-D0E940CF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8F1DA6-8C91-48D1-94CE-621D73CD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0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999504-90A2-4D54-BF22-FDAC9420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5F23CC-4258-45E5-A2A0-1B3FD30C3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21BFDAA-CF22-448C-817F-568B80150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4B42AD8-A7AA-4F63-BC54-5EF75853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9A52D78-2BC8-411D-BAEE-2E88C56D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5B0302-4A1B-4DA0-8237-66126357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6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042A71-B471-470F-BBA1-BFD788E0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945DFA-D094-451B-87A6-6CE3EF345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FACAECC-A8DE-4061-AA18-2F4576F70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BF3BDB-44DA-43E2-8F1C-7197E2333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345BEA7-72BD-4693-B71E-03F32C421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E74DA68-89FA-4D7C-A22E-75F1C0DA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CB91594-3A68-4341-905E-22516C12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9143EBF-3F74-4181-933C-04BCCA62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A3F0D5-3179-47A6-9B6F-04E8F763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FA7EDE5-A286-4BDB-B194-9A7C1064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5CC8695-F14F-4144-A5D3-D9F8C45DA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7AAAEC7-78DC-4C7C-BF69-0C4006F0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3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ABA31AE-FE03-439D-BB10-E75B35CA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1FA09D5-6D95-4F1A-B6B6-D90B0CC9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BE7FE9-0BC1-49C5-9FF4-761CECEC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9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9574CF-777F-4378-BC3A-9F59B99C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85AE23-A720-4B41-90D7-903FC8B0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E772D69-9D5F-4AEB-8324-5E97F1C26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AD1B443-92D7-4A39-AC70-C311803A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8F50844-19C1-4A84-8396-E2696CF8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FDA73B1-822E-4D5A-94EA-17402CE2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0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905EF7-FEA3-4828-818C-26D883F3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00F796-B0E5-4C80-B0A9-B89664166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4C12C3B-A9EA-4E15-9FF8-5B0D58883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6F1678C-3AA3-4458-94EB-5D993487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6FA8F29-6490-4B72-904C-9A7F00D3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D86744F-5067-405F-92B2-0B06BD01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5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1D158B7-C38B-480C-90FF-7A6EF587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2750F4-F7C1-4F7D-A5E3-55F567DF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B7E6C4-9BC6-4618-80F6-3E276B0B4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DD1E1-F262-4AA9-95DE-F44EB6A85460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0F1A36-22C6-415A-BBBC-7BC9AF25C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076481A-AD6E-4262-90A5-D63820C5E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4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663A11D-0A15-4327-8D9F-A97D5644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6812" r="34783" b="24203"/>
          <a:stretch/>
        </p:blipFill>
        <p:spPr>
          <a:xfrm>
            <a:off x="274437" y="295502"/>
            <a:ext cx="7757189" cy="37032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722" t="90439" r="4861" b="3218"/>
          <a:stretch/>
        </p:blipFill>
        <p:spPr>
          <a:xfrm>
            <a:off x="274437" y="4421875"/>
            <a:ext cx="9046984" cy="356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4093" t="88759" r="45034" b="4525"/>
          <a:stretch/>
        </p:blipFill>
        <p:spPr>
          <a:xfrm>
            <a:off x="274437" y="4887898"/>
            <a:ext cx="3956369" cy="293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358" t="91558" r="2658" b="1166"/>
          <a:stretch/>
        </p:blipFill>
        <p:spPr>
          <a:xfrm>
            <a:off x="274437" y="5290749"/>
            <a:ext cx="7054411" cy="3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2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59" t="31297" r="37797" b="5083"/>
          <a:stretch/>
        </p:blipFill>
        <p:spPr>
          <a:xfrm>
            <a:off x="163772" y="204716"/>
            <a:ext cx="6668230" cy="4747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63772" y="478304"/>
            <a:ext cx="6668230" cy="4642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63772" y="3472376"/>
            <a:ext cx="4042468" cy="9870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93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83" t="40625" r="21816" b="31105"/>
          <a:stretch/>
        </p:blipFill>
        <p:spPr>
          <a:xfrm>
            <a:off x="163773" y="175846"/>
            <a:ext cx="11864104" cy="2622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534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365" t="28894" r="41819" b="11875"/>
          <a:stretch/>
        </p:blipFill>
        <p:spPr>
          <a:xfrm>
            <a:off x="253219" y="225082"/>
            <a:ext cx="6783504" cy="4825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48177" y="506440"/>
            <a:ext cx="6788545" cy="2391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995224" y="1139483"/>
            <a:ext cx="225074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Disable broadcast join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4112" y="3556783"/>
            <a:ext cx="4042468" cy="9870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78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83" t="39855" r="38143" b="24760"/>
          <a:stretch/>
        </p:blipFill>
        <p:spPr>
          <a:xfrm>
            <a:off x="295421" y="154744"/>
            <a:ext cx="9566031" cy="3424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669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38" t="20817" r="58361" b="35337"/>
          <a:stretch/>
        </p:blipFill>
        <p:spPr>
          <a:xfrm>
            <a:off x="295421" y="239150"/>
            <a:ext cx="6302327" cy="4665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95421" y="548641"/>
            <a:ext cx="6302327" cy="4642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807223" y="2090813"/>
            <a:ext cx="3790525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- Disable broadcast join.</a:t>
            </a:r>
          </a:p>
          <a:p>
            <a:r>
              <a:rPr lang="en-IN" sz="1400" dirty="0" smtClean="0"/>
              <a:t>- Changing default threshold from 10MB to 20MB</a:t>
            </a:r>
            <a:endParaRPr lang="en-IN" sz="1400" dirty="0"/>
          </a:p>
        </p:txBody>
      </p:sp>
      <p:sp>
        <p:nvSpPr>
          <p:cNvPr id="5" name="Rectangle 4"/>
          <p:cNvSpPr/>
          <p:nvPr/>
        </p:nvSpPr>
        <p:spPr>
          <a:xfrm>
            <a:off x="276316" y="3472375"/>
            <a:ext cx="4042468" cy="9870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576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83" t="51587" r="21492" b="19567"/>
          <a:stretch/>
        </p:blipFill>
        <p:spPr>
          <a:xfrm>
            <a:off x="196948" y="140676"/>
            <a:ext cx="11859064" cy="2662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300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013" t="20817" r="57064" b="8606"/>
          <a:stretch/>
        </p:blipFill>
        <p:spPr>
          <a:xfrm>
            <a:off x="154744" y="126609"/>
            <a:ext cx="5852161" cy="66493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54744" y="2987055"/>
            <a:ext cx="3545059" cy="9096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0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12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17</Words>
  <Application>Microsoft Office PowerPoint</Application>
  <PresentationFormat>Widescreen</PresentationFormat>
  <Paragraphs>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SURESH</cp:lastModifiedBy>
  <cp:revision>23</cp:revision>
  <dcterms:created xsi:type="dcterms:W3CDTF">2022-06-29T11:04:28Z</dcterms:created>
  <dcterms:modified xsi:type="dcterms:W3CDTF">2022-10-19T17:39:02Z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2022-06-29T11:04:28Z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cad420d7-243b-4102-8777-ee987914b9eb</vt:lpwstr>
  </property>
  <property fmtid="{D5CDD505-2E9C-101B-9397-08002B2CF9AE}" pid="8" name="MSIP_Label_19540963-e559-4020-8a90-fe8a502c2801_ContentBits">
    <vt:lpwstr>0</vt:lpwstr>
  </property>
</Properties>
</file>